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0"/>
  </p:notesMasterIdLst>
  <p:sldIdLst>
    <p:sldId id="266" r:id="rId5"/>
    <p:sldId id="257" r:id="rId6"/>
    <p:sldId id="267" r:id="rId7"/>
    <p:sldId id="268" r:id="rId8"/>
    <p:sldId id="269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660"/>
  </p:normalViewPr>
  <p:slideViewPr>
    <p:cSldViewPr snapToGrid="0">
      <p:cViewPr varScale="1">
        <p:scale>
          <a:sx n="96" d="100"/>
          <a:sy n="96" d="100"/>
        </p:scale>
        <p:origin x="612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4" Type="http://schemas.openxmlformats.org/officeDocument/2006/relationships/image" Target="../media/image11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4" Type="http://schemas.openxmlformats.org/officeDocument/2006/relationships/image" Target="../media/image1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4FF870C-5D9B-4878-9827-A3D8F8D3B4C3}" type="doc">
      <dgm:prSet loTypeId="urn:microsoft.com/office/officeart/2018/2/layout/IconLabelList" loCatId="icon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193252BB-1661-4EF1-B4B4-B609E884D6B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plan</a:t>
          </a:r>
        </a:p>
      </dgm:t>
    </dgm:pt>
    <dgm:pt modelId="{5A04EF90-0F09-4424-BA8F-063E80337D8E}" type="parTrans" cxnId="{095425F3-197C-4E69-84D5-0C51196EF1C6}">
      <dgm:prSet/>
      <dgm:spPr/>
      <dgm:t>
        <a:bodyPr/>
        <a:lstStyle/>
        <a:p>
          <a:endParaRPr lang="en-US"/>
        </a:p>
      </dgm:t>
    </dgm:pt>
    <dgm:pt modelId="{54292CB0-011E-4706-9294-372AD5816BB9}" type="sibTrans" cxnId="{095425F3-197C-4E69-84D5-0C51196EF1C6}">
      <dgm:prSet/>
      <dgm:spPr/>
      <dgm:t>
        <a:bodyPr/>
        <a:lstStyle/>
        <a:p>
          <a:endParaRPr lang="en-US"/>
        </a:p>
      </dgm:t>
    </dgm:pt>
    <dgm:pt modelId="{1777E161-D0DE-4D31-91FE-E2AD8AAC6AA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process</a:t>
          </a:r>
        </a:p>
      </dgm:t>
    </dgm:pt>
    <dgm:pt modelId="{50E45982-4B36-4BD3-ABAD-204FBA61FF0E}" type="parTrans" cxnId="{A341BC0D-6DD3-4979-9832-08DC41068DC6}">
      <dgm:prSet/>
      <dgm:spPr/>
      <dgm:t>
        <a:bodyPr/>
        <a:lstStyle/>
        <a:p>
          <a:endParaRPr lang="en-US"/>
        </a:p>
      </dgm:t>
    </dgm:pt>
    <dgm:pt modelId="{FB489039-8D8A-4FC2-9B37-994383FDE902}" type="sibTrans" cxnId="{A341BC0D-6DD3-4979-9832-08DC41068DC6}">
      <dgm:prSet/>
      <dgm:spPr/>
      <dgm:t>
        <a:bodyPr/>
        <a:lstStyle/>
        <a:p>
          <a:endParaRPr lang="en-US"/>
        </a:p>
      </dgm:t>
    </dgm:pt>
    <dgm:pt modelId="{A0E3938A-38FD-4C6B-BC76-DCF294EE93D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Eind product</a:t>
          </a:r>
        </a:p>
      </dgm:t>
    </dgm:pt>
    <dgm:pt modelId="{8655D1BC-F152-4DA3-90FE-11A6554E87C9}" type="parTrans" cxnId="{F1960191-6C4D-45E6-A70C-022CDEE00113}">
      <dgm:prSet/>
      <dgm:spPr/>
      <dgm:t>
        <a:bodyPr/>
        <a:lstStyle/>
        <a:p>
          <a:endParaRPr lang="en-US"/>
        </a:p>
      </dgm:t>
    </dgm:pt>
    <dgm:pt modelId="{7DE219E0-15AA-4B4B-9BED-F21993E27992}" type="sibTrans" cxnId="{F1960191-6C4D-45E6-A70C-022CDEE00113}">
      <dgm:prSet/>
      <dgm:spPr/>
      <dgm:t>
        <a:bodyPr/>
        <a:lstStyle/>
        <a:p>
          <a:endParaRPr lang="en-US"/>
        </a:p>
      </dgm:t>
    </dgm:pt>
    <dgm:pt modelId="{F5D2DDD4-A9F6-46B6-B69B-90AF8992CA4E}" type="pres">
      <dgm:prSet presAssocID="{34FF870C-5D9B-4878-9827-A3D8F8D3B4C3}" presName="root" presStyleCnt="0">
        <dgm:presLayoutVars>
          <dgm:dir/>
          <dgm:resizeHandles val="exact"/>
        </dgm:presLayoutVars>
      </dgm:prSet>
      <dgm:spPr/>
    </dgm:pt>
    <dgm:pt modelId="{8CC07FBE-F88B-4A16-A4DC-7A108E83FB38}" type="pres">
      <dgm:prSet presAssocID="{193252BB-1661-4EF1-B4B4-B609E884D6B5}" presName="compNode" presStyleCnt="0"/>
      <dgm:spPr/>
    </dgm:pt>
    <dgm:pt modelId="{3C16F239-CA99-47CD-A86A-FA0394883226}" type="pres">
      <dgm:prSet presAssocID="{193252BB-1661-4EF1-B4B4-B609E884D6B5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List"/>
        </a:ext>
      </dgm:extLst>
    </dgm:pt>
    <dgm:pt modelId="{DADD7BAB-A5BD-4A05-B499-DDABF6199210}" type="pres">
      <dgm:prSet presAssocID="{193252BB-1661-4EF1-B4B4-B609E884D6B5}" presName="spaceRect" presStyleCnt="0"/>
      <dgm:spPr/>
    </dgm:pt>
    <dgm:pt modelId="{D42D1527-41B8-47A8-B129-B070FD64488F}" type="pres">
      <dgm:prSet presAssocID="{193252BB-1661-4EF1-B4B4-B609E884D6B5}" presName="textRect" presStyleLbl="revTx" presStyleIdx="0" presStyleCnt="3">
        <dgm:presLayoutVars>
          <dgm:chMax val="1"/>
          <dgm:chPref val="1"/>
        </dgm:presLayoutVars>
      </dgm:prSet>
      <dgm:spPr/>
    </dgm:pt>
    <dgm:pt modelId="{BD8D5FD7-D1A1-4934-82EF-5C93DCEBE18A}" type="pres">
      <dgm:prSet presAssocID="{54292CB0-011E-4706-9294-372AD5816BB9}" presName="sibTrans" presStyleCnt="0"/>
      <dgm:spPr/>
    </dgm:pt>
    <dgm:pt modelId="{BB1252D3-0F23-4BED-9B4C-A9CA73C2F8CE}" type="pres">
      <dgm:prSet presAssocID="{1777E161-D0DE-4D31-91FE-E2AD8AAC6AAC}" presName="compNode" presStyleCnt="0"/>
      <dgm:spPr/>
    </dgm:pt>
    <dgm:pt modelId="{54E6D7D7-4EED-47C3-8B5D-7F5D940F2FDF}" type="pres">
      <dgm:prSet presAssocID="{1777E161-D0DE-4D31-91FE-E2AD8AAC6AAC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Workflow"/>
        </a:ext>
      </dgm:extLst>
    </dgm:pt>
    <dgm:pt modelId="{BF0FC41C-6F82-40EB-87BB-304B46E2C0D1}" type="pres">
      <dgm:prSet presAssocID="{1777E161-D0DE-4D31-91FE-E2AD8AAC6AAC}" presName="spaceRect" presStyleCnt="0"/>
      <dgm:spPr/>
    </dgm:pt>
    <dgm:pt modelId="{42D0861B-B7E2-4EEA-9723-D649BE2821A0}" type="pres">
      <dgm:prSet presAssocID="{1777E161-D0DE-4D31-91FE-E2AD8AAC6AAC}" presName="textRect" presStyleLbl="revTx" presStyleIdx="1" presStyleCnt="3">
        <dgm:presLayoutVars>
          <dgm:chMax val="1"/>
          <dgm:chPref val="1"/>
        </dgm:presLayoutVars>
      </dgm:prSet>
      <dgm:spPr/>
    </dgm:pt>
    <dgm:pt modelId="{ABEA692A-7C2C-4139-851D-213424965FA8}" type="pres">
      <dgm:prSet presAssocID="{FB489039-8D8A-4FC2-9B37-994383FDE902}" presName="sibTrans" presStyleCnt="0"/>
      <dgm:spPr/>
    </dgm:pt>
    <dgm:pt modelId="{88FC1DD1-30E9-4782-8758-EBC5BB96CFA1}" type="pres">
      <dgm:prSet presAssocID="{A0E3938A-38FD-4C6B-BC76-DCF294EE93DC}" presName="compNode" presStyleCnt="0"/>
      <dgm:spPr/>
    </dgm:pt>
    <dgm:pt modelId="{4693977F-4FCA-40C9-BFF8-C055ECB2B200}" type="pres">
      <dgm:prSet presAssocID="{A0E3938A-38FD-4C6B-BC76-DCF294EE93DC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mart Phone"/>
        </a:ext>
      </dgm:extLst>
    </dgm:pt>
    <dgm:pt modelId="{880ADBEC-6159-409B-A6AF-D7850562A817}" type="pres">
      <dgm:prSet presAssocID="{A0E3938A-38FD-4C6B-BC76-DCF294EE93DC}" presName="spaceRect" presStyleCnt="0"/>
      <dgm:spPr/>
    </dgm:pt>
    <dgm:pt modelId="{44EC8D4B-FA4A-4630-8A01-DF61E7222275}" type="pres">
      <dgm:prSet presAssocID="{A0E3938A-38FD-4C6B-BC76-DCF294EE93DC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A341BC0D-6DD3-4979-9832-08DC41068DC6}" srcId="{34FF870C-5D9B-4878-9827-A3D8F8D3B4C3}" destId="{1777E161-D0DE-4D31-91FE-E2AD8AAC6AAC}" srcOrd="1" destOrd="0" parTransId="{50E45982-4B36-4BD3-ABAD-204FBA61FF0E}" sibTransId="{FB489039-8D8A-4FC2-9B37-994383FDE902}"/>
    <dgm:cxn modelId="{53A1BE75-3124-4163-82C9-840B73044027}" type="presOf" srcId="{1777E161-D0DE-4D31-91FE-E2AD8AAC6AAC}" destId="{42D0861B-B7E2-4EEA-9723-D649BE2821A0}" srcOrd="0" destOrd="0" presId="urn:microsoft.com/office/officeart/2018/2/layout/IconLabelList"/>
    <dgm:cxn modelId="{F1960191-6C4D-45E6-A70C-022CDEE00113}" srcId="{34FF870C-5D9B-4878-9827-A3D8F8D3B4C3}" destId="{A0E3938A-38FD-4C6B-BC76-DCF294EE93DC}" srcOrd="2" destOrd="0" parTransId="{8655D1BC-F152-4DA3-90FE-11A6554E87C9}" sibTransId="{7DE219E0-15AA-4B4B-9BED-F21993E27992}"/>
    <dgm:cxn modelId="{E0C219A2-9839-481E-8CAC-8801490C7329}" type="presOf" srcId="{A0E3938A-38FD-4C6B-BC76-DCF294EE93DC}" destId="{44EC8D4B-FA4A-4630-8A01-DF61E7222275}" srcOrd="0" destOrd="0" presId="urn:microsoft.com/office/officeart/2018/2/layout/IconLabelList"/>
    <dgm:cxn modelId="{359B12A5-13E9-4552-9FC2-E70002834041}" type="presOf" srcId="{34FF870C-5D9B-4878-9827-A3D8F8D3B4C3}" destId="{F5D2DDD4-A9F6-46B6-B69B-90AF8992CA4E}" srcOrd="0" destOrd="0" presId="urn:microsoft.com/office/officeart/2018/2/layout/IconLabelList"/>
    <dgm:cxn modelId="{E13DE5C4-2721-4382-8810-CBF3FF37426D}" type="presOf" srcId="{193252BB-1661-4EF1-B4B4-B609E884D6B5}" destId="{D42D1527-41B8-47A8-B129-B070FD64488F}" srcOrd="0" destOrd="0" presId="urn:microsoft.com/office/officeart/2018/2/layout/IconLabelList"/>
    <dgm:cxn modelId="{095425F3-197C-4E69-84D5-0C51196EF1C6}" srcId="{34FF870C-5D9B-4878-9827-A3D8F8D3B4C3}" destId="{193252BB-1661-4EF1-B4B4-B609E884D6B5}" srcOrd="0" destOrd="0" parTransId="{5A04EF90-0F09-4424-BA8F-063E80337D8E}" sibTransId="{54292CB0-011E-4706-9294-372AD5816BB9}"/>
    <dgm:cxn modelId="{42DFB489-21C6-4EC5-9E19-1DD6924CCF03}" type="presParOf" srcId="{F5D2DDD4-A9F6-46B6-B69B-90AF8992CA4E}" destId="{8CC07FBE-F88B-4A16-A4DC-7A108E83FB38}" srcOrd="0" destOrd="0" presId="urn:microsoft.com/office/officeart/2018/2/layout/IconLabelList"/>
    <dgm:cxn modelId="{A4BB323C-A709-43A1-AE64-A2793456EF44}" type="presParOf" srcId="{8CC07FBE-F88B-4A16-A4DC-7A108E83FB38}" destId="{3C16F239-CA99-47CD-A86A-FA0394883226}" srcOrd="0" destOrd="0" presId="urn:microsoft.com/office/officeart/2018/2/layout/IconLabelList"/>
    <dgm:cxn modelId="{7E3AC017-DAFE-40FC-85B1-960EDA48A3A9}" type="presParOf" srcId="{8CC07FBE-F88B-4A16-A4DC-7A108E83FB38}" destId="{DADD7BAB-A5BD-4A05-B499-DDABF6199210}" srcOrd="1" destOrd="0" presId="urn:microsoft.com/office/officeart/2018/2/layout/IconLabelList"/>
    <dgm:cxn modelId="{D733A3BF-5A23-4052-A70C-9FFF13B699BD}" type="presParOf" srcId="{8CC07FBE-F88B-4A16-A4DC-7A108E83FB38}" destId="{D42D1527-41B8-47A8-B129-B070FD64488F}" srcOrd="2" destOrd="0" presId="urn:microsoft.com/office/officeart/2018/2/layout/IconLabelList"/>
    <dgm:cxn modelId="{CBA2C37A-E93E-4421-9A11-61997D8CF7B3}" type="presParOf" srcId="{F5D2DDD4-A9F6-46B6-B69B-90AF8992CA4E}" destId="{BD8D5FD7-D1A1-4934-82EF-5C93DCEBE18A}" srcOrd="1" destOrd="0" presId="urn:microsoft.com/office/officeart/2018/2/layout/IconLabelList"/>
    <dgm:cxn modelId="{7903D3A4-0EC9-4D7A-9BD4-E4AF8AAA5AFA}" type="presParOf" srcId="{F5D2DDD4-A9F6-46B6-B69B-90AF8992CA4E}" destId="{BB1252D3-0F23-4BED-9B4C-A9CA73C2F8CE}" srcOrd="2" destOrd="0" presId="urn:microsoft.com/office/officeart/2018/2/layout/IconLabelList"/>
    <dgm:cxn modelId="{F99E5310-A966-4B72-87B5-1705AED11B17}" type="presParOf" srcId="{BB1252D3-0F23-4BED-9B4C-A9CA73C2F8CE}" destId="{54E6D7D7-4EED-47C3-8B5D-7F5D940F2FDF}" srcOrd="0" destOrd="0" presId="urn:microsoft.com/office/officeart/2018/2/layout/IconLabelList"/>
    <dgm:cxn modelId="{FB4D9A83-3965-40C1-90E0-FD69DD78D92F}" type="presParOf" srcId="{BB1252D3-0F23-4BED-9B4C-A9CA73C2F8CE}" destId="{BF0FC41C-6F82-40EB-87BB-304B46E2C0D1}" srcOrd="1" destOrd="0" presId="urn:microsoft.com/office/officeart/2018/2/layout/IconLabelList"/>
    <dgm:cxn modelId="{421B68D1-A7FF-45AE-A9B9-B77DED507CDF}" type="presParOf" srcId="{BB1252D3-0F23-4BED-9B4C-A9CA73C2F8CE}" destId="{42D0861B-B7E2-4EEA-9723-D649BE2821A0}" srcOrd="2" destOrd="0" presId="urn:microsoft.com/office/officeart/2018/2/layout/IconLabelList"/>
    <dgm:cxn modelId="{556E8A63-E672-41C6-AE53-62C21D489D7E}" type="presParOf" srcId="{F5D2DDD4-A9F6-46B6-B69B-90AF8992CA4E}" destId="{ABEA692A-7C2C-4139-851D-213424965FA8}" srcOrd="3" destOrd="0" presId="urn:microsoft.com/office/officeart/2018/2/layout/IconLabelList"/>
    <dgm:cxn modelId="{3EAB291C-D59F-4436-82D2-5EC619B31269}" type="presParOf" srcId="{F5D2DDD4-A9F6-46B6-B69B-90AF8992CA4E}" destId="{88FC1DD1-30E9-4782-8758-EBC5BB96CFA1}" srcOrd="4" destOrd="0" presId="urn:microsoft.com/office/officeart/2018/2/layout/IconLabelList"/>
    <dgm:cxn modelId="{641C34D8-ACDF-4F76-BA4B-EA9CAB141969}" type="presParOf" srcId="{88FC1DD1-30E9-4782-8758-EBC5BB96CFA1}" destId="{4693977F-4FCA-40C9-BFF8-C055ECB2B200}" srcOrd="0" destOrd="0" presId="urn:microsoft.com/office/officeart/2018/2/layout/IconLabelList"/>
    <dgm:cxn modelId="{A5411300-95A8-47C9-900D-87DF787D027A}" type="presParOf" srcId="{88FC1DD1-30E9-4782-8758-EBC5BB96CFA1}" destId="{880ADBEC-6159-409B-A6AF-D7850562A817}" srcOrd="1" destOrd="0" presId="urn:microsoft.com/office/officeart/2018/2/layout/IconLabelList"/>
    <dgm:cxn modelId="{65CD8EE3-276B-48B9-9DE1-82833D79056F}" type="presParOf" srcId="{88FC1DD1-30E9-4782-8758-EBC5BB96CFA1}" destId="{44EC8D4B-FA4A-4630-8A01-DF61E7222275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452BCA4-2093-45B6-9811-ED1FD0389ECD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D22F695-9355-493D-84D8-C05217FBE637}">
      <dgm:prSet/>
      <dgm:spPr/>
      <dgm:t>
        <a:bodyPr/>
        <a:lstStyle/>
        <a:p>
          <a:pPr>
            <a:lnSpc>
              <a:spcPct val="100000"/>
            </a:lnSpc>
          </a:pPr>
          <a:r>
            <a:rPr lang="nl-NL"/>
            <a:t>Portfolio</a:t>
          </a:r>
          <a:endParaRPr lang="en-US"/>
        </a:p>
      </dgm:t>
    </dgm:pt>
    <dgm:pt modelId="{16C4E17E-0E1E-47EC-B875-44C9C2879076}" type="parTrans" cxnId="{347B9EBC-D6CF-4CD1-97CB-1EBDAABBF2F6}">
      <dgm:prSet/>
      <dgm:spPr/>
      <dgm:t>
        <a:bodyPr/>
        <a:lstStyle/>
        <a:p>
          <a:endParaRPr lang="en-US"/>
        </a:p>
      </dgm:t>
    </dgm:pt>
    <dgm:pt modelId="{388ECFBA-D648-4F08-9BDF-6863076DB422}" type="sibTrans" cxnId="{347B9EBC-D6CF-4CD1-97CB-1EBDAABBF2F6}">
      <dgm:prSet/>
      <dgm:spPr/>
      <dgm:t>
        <a:bodyPr/>
        <a:lstStyle/>
        <a:p>
          <a:endParaRPr lang="en-US"/>
        </a:p>
      </dgm:t>
    </dgm:pt>
    <dgm:pt modelId="{3FA15384-C6BD-4B0F-AD9A-CC0491B78D39}">
      <dgm:prSet/>
      <dgm:spPr/>
      <dgm:t>
        <a:bodyPr/>
        <a:lstStyle/>
        <a:p>
          <a:pPr>
            <a:lnSpc>
              <a:spcPct val="100000"/>
            </a:lnSpc>
          </a:pPr>
          <a:r>
            <a:rPr lang="nl-NL"/>
            <a:t>Vorige opleiding</a:t>
          </a:r>
          <a:endParaRPr lang="en-US"/>
        </a:p>
      </dgm:t>
    </dgm:pt>
    <dgm:pt modelId="{23A84CAA-252A-4C12-BB84-335FC6030042}" type="parTrans" cxnId="{C229B6B4-959C-4177-8458-7300670A5276}">
      <dgm:prSet/>
      <dgm:spPr/>
      <dgm:t>
        <a:bodyPr/>
        <a:lstStyle/>
        <a:p>
          <a:endParaRPr lang="en-US"/>
        </a:p>
      </dgm:t>
    </dgm:pt>
    <dgm:pt modelId="{61836594-D372-4DAD-826B-FA2E73A3065C}" type="sibTrans" cxnId="{C229B6B4-959C-4177-8458-7300670A5276}">
      <dgm:prSet/>
      <dgm:spPr/>
      <dgm:t>
        <a:bodyPr/>
        <a:lstStyle/>
        <a:p>
          <a:endParaRPr lang="en-US"/>
        </a:p>
      </dgm:t>
    </dgm:pt>
    <dgm:pt modelId="{BB00610D-3D5E-4740-87DC-F81772E3BDA7}" type="pres">
      <dgm:prSet presAssocID="{5452BCA4-2093-45B6-9811-ED1FD0389ECD}" presName="root" presStyleCnt="0">
        <dgm:presLayoutVars>
          <dgm:dir/>
          <dgm:resizeHandles val="exact"/>
        </dgm:presLayoutVars>
      </dgm:prSet>
      <dgm:spPr/>
    </dgm:pt>
    <dgm:pt modelId="{C7E3843F-9D62-4CDE-BDE7-6222304C27F6}" type="pres">
      <dgm:prSet presAssocID="{6D22F695-9355-493D-84D8-C05217FBE637}" presName="compNode" presStyleCnt="0"/>
      <dgm:spPr/>
    </dgm:pt>
    <dgm:pt modelId="{EB9084CE-AB2B-4104-92EF-8307E7F288FB}" type="pres">
      <dgm:prSet presAssocID="{6D22F695-9355-493D-84D8-C05217FBE637}" presName="bgRect" presStyleLbl="bgShp" presStyleIdx="0" presStyleCnt="2"/>
      <dgm:spPr/>
    </dgm:pt>
    <dgm:pt modelId="{2521D19A-3116-4A22-AAEF-72A2D33654C7}" type="pres">
      <dgm:prSet presAssocID="{6D22F695-9355-493D-84D8-C05217FBE637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Open Folder"/>
        </a:ext>
      </dgm:extLst>
    </dgm:pt>
    <dgm:pt modelId="{384C3FFE-3335-4349-9793-54E9708181A9}" type="pres">
      <dgm:prSet presAssocID="{6D22F695-9355-493D-84D8-C05217FBE637}" presName="spaceRect" presStyleCnt="0"/>
      <dgm:spPr/>
    </dgm:pt>
    <dgm:pt modelId="{5E26B54E-F791-4FBD-93B1-1F9A673AE446}" type="pres">
      <dgm:prSet presAssocID="{6D22F695-9355-493D-84D8-C05217FBE637}" presName="parTx" presStyleLbl="revTx" presStyleIdx="0" presStyleCnt="2">
        <dgm:presLayoutVars>
          <dgm:chMax val="0"/>
          <dgm:chPref val="0"/>
        </dgm:presLayoutVars>
      </dgm:prSet>
      <dgm:spPr/>
    </dgm:pt>
    <dgm:pt modelId="{CF4CEA72-AC82-4CBA-B46A-148F789629A8}" type="pres">
      <dgm:prSet presAssocID="{388ECFBA-D648-4F08-9BDF-6863076DB422}" presName="sibTrans" presStyleCnt="0"/>
      <dgm:spPr/>
    </dgm:pt>
    <dgm:pt modelId="{A5D7CE88-208E-44E1-9479-C884E898D5D6}" type="pres">
      <dgm:prSet presAssocID="{3FA15384-C6BD-4B0F-AD9A-CC0491B78D39}" presName="compNode" presStyleCnt="0"/>
      <dgm:spPr/>
    </dgm:pt>
    <dgm:pt modelId="{5726CD5B-9198-4727-9431-50E55A0EB20B}" type="pres">
      <dgm:prSet presAssocID="{3FA15384-C6BD-4B0F-AD9A-CC0491B78D39}" presName="bgRect" presStyleLbl="bgShp" presStyleIdx="1" presStyleCnt="2"/>
      <dgm:spPr/>
    </dgm:pt>
    <dgm:pt modelId="{263FAB5D-1777-48FC-A846-A543662D8CE2}" type="pres">
      <dgm:prSet presAssocID="{3FA15384-C6BD-4B0F-AD9A-CC0491B78D39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Tick"/>
        </a:ext>
      </dgm:extLst>
    </dgm:pt>
    <dgm:pt modelId="{E777426F-E433-4B03-9F5E-E61A77F19E48}" type="pres">
      <dgm:prSet presAssocID="{3FA15384-C6BD-4B0F-AD9A-CC0491B78D39}" presName="spaceRect" presStyleCnt="0"/>
      <dgm:spPr/>
    </dgm:pt>
    <dgm:pt modelId="{D73154E7-C5E5-4CAF-A2A8-57780F4947A0}" type="pres">
      <dgm:prSet presAssocID="{3FA15384-C6BD-4B0F-AD9A-CC0491B78D39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D91A0D4B-07CC-4DD5-B442-776C3F0E65BF}" type="presOf" srcId="{6D22F695-9355-493D-84D8-C05217FBE637}" destId="{5E26B54E-F791-4FBD-93B1-1F9A673AE446}" srcOrd="0" destOrd="0" presId="urn:microsoft.com/office/officeart/2018/2/layout/IconVerticalSolidList"/>
    <dgm:cxn modelId="{393FF779-3320-4EEA-922B-C376F85D97B3}" type="presOf" srcId="{3FA15384-C6BD-4B0F-AD9A-CC0491B78D39}" destId="{D73154E7-C5E5-4CAF-A2A8-57780F4947A0}" srcOrd="0" destOrd="0" presId="urn:microsoft.com/office/officeart/2018/2/layout/IconVerticalSolidList"/>
    <dgm:cxn modelId="{C229B6B4-959C-4177-8458-7300670A5276}" srcId="{5452BCA4-2093-45B6-9811-ED1FD0389ECD}" destId="{3FA15384-C6BD-4B0F-AD9A-CC0491B78D39}" srcOrd="1" destOrd="0" parTransId="{23A84CAA-252A-4C12-BB84-335FC6030042}" sibTransId="{61836594-D372-4DAD-826B-FA2E73A3065C}"/>
    <dgm:cxn modelId="{347B9EBC-D6CF-4CD1-97CB-1EBDAABBF2F6}" srcId="{5452BCA4-2093-45B6-9811-ED1FD0389ECD}" destId="{6D22F695-9355-493D-84D8-C05217FBE637}" srcOrd="0" destOrd="0" parTransId="{16C4E17E-0E1E-47EC-B875-44C9C2879076}" sibTransId="{388ECFBA-D648-4F08-9BDF-6863076DB422}"/>
    <dgm:cxn modelId="{B13E6EE7-FD6F-43C2-9F80-CC89AAC668E4}" type="presOf" srcId="{5452BCA4-2093-45B6-9811-ED1FD0389ECD}" destId="{BB00610D-3D5E-4740-87DC-F81772E3BDA7}" srcOrd="0" destOrd="0" presId="urn:microsoft.com/office/officeart/2018/2/layout/IconVerticalSolidList"/>
    <dgm:cxn modelId="{35EB3AC1-29CC-4CCE-A2B5-FA26DE4A98D6}" type="presParOf" srcId="{BB00610D-3D5E-4740-87DC-F81772E3BDA7}" destId="{C7E3843F-9D62-4CDE-BDE7-6222304C27F6}" srcOrd="0" destOrd="0" presId="urn:microsoft.com/office/officeart/2018/2/layout/IconVerticalSolidList"/>
    <dgm:cxn modelId="{A2C059D7-4430-4E79-8CA2-3067EC6465EA}" type="presParOf" srcId="{C7E3843F-9D62-4CDE-BDE7-6222304C27F6}" destId="{EB9084CE-AB2B-4104-92EF-8307E7F288FB}" srcOrd="0" destOrd="0" presId="urn:microsoft.com/office/officeart/2018/2/layout/IconVerticalSolidList"/>
    <dgm:cxn modelId="{582D5F57-30E8-4C04-84CF-A2785868D731}" type="presParOf" srcId="{C7E3843F-9D62-4CDE-BDE7-6222304C27F6}" destId="{2521D19A-3116-4A22-AAEF-72A2D33654C7}" srcOrd="1" destOrd="0" presId="urn:microsoft.com/office/officeart/2018/2/layout/IconVerticalSolidList"/>
    <dgm:cxn modelId="{A0CB1596-B62B-4B72-BDCA-4C06D93518E8}" type="presParOf" srcId="{C7E3843F-9D62-4CDE-BDE7-6222304C27F6}" destId="{384C3FFE-3335-4349-9793-54E9708181A9}" srcOrd="2" destOrd="0" presId="urn:microsoft.com/office/officeart/2018/2/layout/IconVerticalSolidList"/>
    <dgm:cxn modelId="{45ECCD97-1157-4C15-A244-49BD7ED61E9D}" type="presParOf" srcId="{C7E3843F-9D62-4CDE-BDE7-6222304C27F6}" destId="{5E26B54E-F791-4FBD-93B1-1F9A673AE446}" srcOrd="3" destOrd="0" presId="urn:microsoft.com/office/officeart/2018/2/layout/IconVerticalSolidList"/>
    <dgm:cxn modelId="{779C58AB-6F01-4912-87F5-9410CE2CEC1D}" type="presParOf" srcId="{BB00610D-3D5E-4740-87DC-F81772E3BDA7}" destId="{CF4CEA72-AC82-4CBA-B46A-148F789629A8}" srcOrd="1" destOrd="0" presId="urn:microsoft.com/office/officeart/2018/2/layout/IconVerticalSolidList"/>
    <dgm:cxn modelId="{E5EFBC4A-874A-4FEA-82D6-4824522F7E21}" type="presParOf" srcId="{BB00610D-3D5E-4740-87DC-F81772E3BDA7}" destId="{A5D7CE88-208E-44E1-9479-C884E898D5D6}" srcOrd="2" destOrd="0" presId="urn:microsoft.com/office/officeart/2018/2/layout/IconVerticalSolidList"/>
    <dgm:cxn modelId="{DF695247-00F7-474D-8F3C-8AFC3CCD5533}" type="presParOf" srcId="{A5D7CE88-208E-44E1-9479-C884E898D5D6}" destId="{5726CD5B-9198-4727-9431-50E55A0EB20B}" srcOrd="0" destOrd="0" presId="urn:microsoft.com/office/officeart/2018/2/layout/IconVerticalSolidList"/>
    <dgm:cxn modelId="{D4CAEF3D-6DC5-4B7C-9CBD-A48E687F52C2}" type="presParOf" srcId="{A5D7CE88-208E-44E1-9479-C884E898D5D6}" destId="{263FAB5D-1777-48FC-A846-A543662D8CE2}" srcOrd="1" destOrd="0" presId="urn:microsoft.com/office/officeart/2018/2/layout/IconVerticalSolidList"/>
    <dgm:cxn modelId="{A657E8FF-5B6D-4C2B-95A6-387A3C5F7676}" type="presParOf" srcId="{A5D7CE88-208E-44E1-9479-C884E898D5D6}" destId="{E777426F-E433-4B03-9F5E-E61A77F19E48}" srcOrd="2" destOrd="0" presId="urn:microsoft.com/office/officeart/2018/2/layout/IconVerticalSolidList"/>
    <dgm:cxn modelId="{9B497493-37CE-40FC-AE07-AB032AA10039}" type="presParOf" srcId="{A5D7CE88-208E-44E1-9479-C884E898D5D6}" destId="{D73154E7-C5E5-4CAF-A2A8-57780F4947A0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C16F239-CA99-47CD-A86A-FA0394883226}">
      <dsp:nvSpPr>
        <dsp:cNvPr id="0" name=""/>
        <dsp:cNvSpPr/>
      </dsp:nvSpPr>
      <dsp:spPr>
        <a:xfrm>
          <a:off x="915389" y="632537"/>
          <a:ext cx="1248817" cy="124881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42D1527-41B8-47A8-B129-B070FD64488F}">
      <dsp:nvSpPr>
        <dsp:cNvPr id="0" name=""/>
        <dsp:cNvSpPr/>
      </dsp:nvSpPr>
      <dsp:spPr>
        <a:xfrm>
          <a:off x="152223" y="2228862"/>
          <a:ext cx="27751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plan</a:t>
          </a:r>
        </a:p>
      </dsp:txBody>
      <dsp:txXfrm>
        <a:off x="152223" y="2228862"/>
        <a:ext cx="2775150" cy="720000"/>
      </dsp:txXfrm>
    </dsp:sp>
    <dsp:sp modelId="{54E6D7D7-4EED-47C3-8B5D-7F5D940F2FDF}">
      <dsp:nvSpPr>
        <dsp:cNvPr id="0" name=""/>
        <dsp:cNvSpPr/>
      </dsp:nvSpPr>
      <dsp:spPr>
        <a:xfrm>
          <a:off x="4176191" y="632537"/>
          <a:ext cx="1248817" cy="124881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D0861B-B7E2-4EEA-9723-D649BE2821A0}">
      <dsp:nvSpPr>
        <dsp:cNvPr id="0" name=""/>
        <dsp:cNvSpPr/>
      </dsp:nvSpPr>
      <dsp:spPr>
        <a:xfrm>
          <a:off x="3413024" y="2228862"/>
          <a:ext cx="27751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process</a:t>
          </a:r>
        </a:p>
      </dsp:txBody>
      <dsp:txXfrm>
        <a:off x="3413024" y="2228862"/>
        <a:ext cx="2775150" cy="720000"/>
      </dsp:txXfrm>
    </dsp:sp>
    <dsp:sp modelId="{4693977F-4FCA-40C9-BFF8-C055ECB2B200}">
      <dsp:nvSpPr>
        <dsp:cNvPr id="0" name=""/>
        <dsp:cNvSpPr/>
      </dsp:nvSpPr>
      <dsp:spPr>
        <a:xfrm>
          <a:off x="7436992" y="632537"/>
          <a:ext cx="1248817" cy="124881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4EC8D4B-FA4A-4630-8A01-DF61E7222275}">
      <dsp:nvSpPr>
        <dsp:cNvPr id="0" name=""/>
        <dsp:cNvSpPr/>
      </dsp:nvSpPr>
      <dsp:spPr>
        <a:xfrm>
          <a:off x="6673826" y="2228862"/>
          <a:ext cx="27751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Eind product</a:t>
          </a:r>
        </a:p>
      </dsp:txBody>
      <dsp:txXfrm>
        <a:off x="6673826" y="2228862"/>
        <a:ext cx="277515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B9084CE-AB2B-4104-92EF-8307E7F288FB}">
      <dsp:nvSpPr>
        <dsp:cNvPr id="0" name=""/>
        <dsp:cNvSpPr/>
      </dsp:nvSpPr>
      <dsp:spPr>
        <a:xfrm>
          <a:off x="0" y="581977"/>
          <a:ext cx="9601200" cy="107442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521D19A-3116-4A22-AAEF-72A2D33654C7}">
      <dsp:nvSpPr>
        <dsp:cNvPr id="0" name=""/>
        <dsp:cNvSpPr/>
      </dsp:nvSpPr>
      <dsp:spPr>
        <a:xfrm>
          <a:off x="325012" y="823721"/>
          <a:ext cx="590931" cy="59093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E26B54E-F791-4FBD-93B1-1F9A673AE446}">
      <dsp:nvSpPr>
        <dsp:cNvPr id="0" name=""/>
        <dsp:cNvSpPr/>
      </dsp:nvSpPr>
      <dsp:spPr>
        <a:xfrm>
          <a:off x="1240955" y="581977"/>
          <a:ext cx="8360244" cy="10744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09" tIns="113709" rIns="113709" bIns="113709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500" kern="1200"/>
            <a:t>Portfolio</a:t>
          </a:r>
          <a:endParaRPr lang="en-US" sz="2500" kern="1200"/>
        </a:p>
      </dsp:txBody>
      <dsp:txXfrm>
        <a:off x="1240955" y="581977"/>
        <a:ext cx="8360244" cy="1074420"/>
      </dsp:txXfrm>
    </dsp:sp>
    <dsp:sp modelId="{5726CD5B-9198-4727-9431-50E55A0EB20B}">
      <dsp:nvSpPr>
        <dsp:cNvPr id="0" name=""/>
        <dsp:cNvSpPr/>
      </dsp:nvSpPr>
      <dsp:spPr>
        <a:xfrm>
          <a:off x="0" y="1925002"/>
          <a:ext cx="9601200" cy="107442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63FAB5D-1777-48FC-A846-A543662D8CE2}">
      <dsp:nvSpPr>
        <dsp:cNvPr id="0" name=""/>
        <dsp:cNvSpPr/>
      </dsp:nvSpPr>
      <dsp:spPr>
        <a:xfrm>
          <a:off x="325012" y="2166747"/>
          <a:ext cx="590931" cy="59093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73154E7-C5E5-4CAF-A2A8-57780F4947A0}">
      <dsp:nvSpPr>
        <dsp:cNvPr id="0" name=""/>
        <dsp:cNvSpPr/>
      </dsp:nvSpPr>
      <dsp:spPr>
        <a:xfrm>
          <a:off x="1240955" y="1925002"/>
          <a:ext cx="8360244" cy="10744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09" tIns="113709" rIns="113709" bIns="113709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2500" kern="1200"/>
            <a:t>Vorige opleiding</a:t>
          </a:r>
          <a:endParaRPr lang="en-US" sz="2500" kern="1200"/>
        </a:p>
      </dsp:txBody>
      <dsp:txXfrm>
        <a:off x="1240955" y="1925002"/>
        <a:ext cx="8360244" cy="10744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svg>
</file>

<file path=ppt/media/image12.jpe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6/19/2023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6/19/2023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6/19/2023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6/19/2023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6/19/2023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6/19/2023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6/19/2023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6/19/2023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6/19/2023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6/19/2023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6/19/2023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6/19/2023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6/19/2023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" TargetMode="External"/><Relationship Id="rId2" Type="http://schemas.openxmlformats.org/officeDocument/2006/relationships/hyperlink" Target="https://github.com/nrw300/Portfolio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njordwitsiers.com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086237"/>
          </a:xfrm>
        </p:spPr>
        <p:txBody>
          <a:bodyPr>
            <a:normAutofit/>
          </a:bodyPr>
          <a:lstStyle/>
          <a:p>
            <a:pPr algn="l"/>
            <a:r>
              <a:rPr lang="en-US" sz="3600" dirty="0">
                <a:solidFill>
                  <a:srgbClr val="FFFFFF"/>
                </a:solidFill>
              </a:rPr>
              <a:t>Portfolio-website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1800" dirty="0">
                <a:solidFill>
                  <a:srgbClr val="FFFFFF"/>
                </a:solidFill>
              </a:rPr>
              <a:t>Njord-romijn Witsiers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>
            <a:normAutofit/>
          </a:bodyPr>
          <a:lstStyle/>
          <a:p>
            <a:r>
              <a:rPr lang="en-US" dirty="0" err="1"/>
              <a:t>Indeling</a:t>
            </a:r>
            <a:endParaRPr lang="en-US" dirty="0"/>
          </a:p>
        </p:txBody>
      </p:sp>
      <p:graphicFrame>
        <p:nvGraphicFramePr>
          <p:cNvPr id="5" name="Content Placeholder 2" descr="icon SmartArt graphic placeholder">
            <a:extLst>
              <a:ext uri="{FF2B5EF4-FFF2-40B4-BE49-F238E27FC236}">
                <a16:creationId xmlns:a16="http://schemas.microsoft.com/office/drawing/2014/main" id="{E04C5C5B-F932-40FC-AD54-EE8AB0C5822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42749653"/>
              </p:ext>
            </p:extLst>
          </p:nvPr>
        </p:nvGraphicFramePr>
        <p:xfrm>
          <a:off x="1371600" y="2286000"/>
          <a:ext cx="9601200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244171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FBA26-21DB-3D5E-4216-19E0BD8F8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b="1" dirty="0"/>
              <a:t>plan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9CECD9A-3EBD-D1F4-6194-5A18505E646F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371600" y="2286000"/>
          <a:ext cx="9601200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03765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61D8973-EAA9-459A-AF59-BBB4233D6C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C223AE-2D21-2C45-E43F-E0371994A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743" y="685800"/>
            <a:ext cx="5793475" cy="1485900"/>
          </a:xfrm>
        </p:spPr>
        <p:txBody>
          <a:bodyPr>
            <a:normAutofit/>
          </a:bodyPr>
          <a:lstStyle/>
          <a:p>
            <a:r>
              <a:rPr lang="nl-NL" dirty="0" err="1"/>
              <a:t>Process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7D2960-7A17-A2FD-F595-2E00D7943D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4743" y="2286000"/>
            <a:ext cx="5793475" cy="3581400"/>
          </a:xfrm>
        </p:spPr>
        <p:txBody>
          <a:bodyPr>
            <a:normAutofit/>
          </a:bodyPr>
          <a:lstStyle/>
          <a:p>
            <a:r>
              <a:rPr lang="nl-NL" dirty="0"/>
              <a:t>HTML</a:t>
            </a:r>
          </a:p>
          <a:p>
            <a:r>
              <a:rPr lang="nl-NL" dirty="0"/>
              <a:t>CSS</a:t>
            </a:r>
          </a:p>
          <a:p>
            <a:r>
              <a:rPr lang="nl-NL" dirty="0" err="1"/>
              <a:t>JavaScript</a:t>
            </a:r>
            <a:endParaRPr lang="nl-NL" dirty="0"/>
          </a:p>
          <a:p>
            <a:r>
              <a:rPr lang="nl-NL" dirty="0">
                <a:hlinkClick r:id="rId2"/>
              </a:rPr>
              <a:t>https://github.com/nrw300/Portfolio</a:t>
            </a:r>
            <a:endParaRPr lang="nl-NL" dirty="0"/>
          </a:p>
          <a:p>
            <a:r>
              <a:rPr lang="nl-NL" dirty="0">
                <a:hlinkClick r:id="rId3"/>
              </a:rPr>
              <a:t>https://www.w3schools.com</a:t>
            </a:r>
            <a:endParaRPr lang="nl-NL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BEA8A33-C0D0-416D-8359-724B8828C7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3661" y="0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Picture 4" descr="Computer script on a screen">
            <a:extLst>
              <a:ext uri="{FF2B5EF4-FFF2-40B4-BE49-F238E27FC236}">
                <a16:creationId xmlns:a16="http://schemas.microsoft.com/office/drawing/2014/main" id="{96546F9C-B4B3-9311-3498-3A38AF93959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826" r="47598" b="-1"/>
          <a:stretch/>
        </p:blipFill>
        <p:spPr>
          <a:xfrm>
            <a:off x="7612260" y="10"/>
            <a:ext cx="4579739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4596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14902AA-4E7E-4D93-A756-AC2EF9AAF9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376"/>
            <a:ext cx="12191998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0" name="Freeform 6">
            <a:extLst>
              <a:ext uri="{FF2B5EF4-FFF2-40B4-BE49-F238E27FC236}">
                <a16:creationId xmlns:a16="http://schemas.microsoft.com/office/drawing/2014/main" id="{AE0AE5A0-0098-4DC4-82DC-CCE4071B65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71285" y="626654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6D28670-6E3D-4F4B-AD22-EFA33BF3CA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76632" y="1010265"/>
            <a:ext cx="11115368" cy="584773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01BC7F-244A-E1D0-19A7-C46A971AA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281916"/>
            <a:ext cx="9601200" cy="1485900"/>
          </a:xfrm>
        </p:spPr>
        <p:txBody>
          <a:bodyPr>
            <a:normAutofit/>
          </a:bodyPr>
          <a:lstStyle/>
          <a:p>
            <a:r>
              <a:rPr lang="nl-NL" dirty="0"/>
              <a:t>Eind product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1D2E4D-F5D8-C3F8-B8A5-D5232CBF8D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920620"/>
            <a:ext cx="9601200" cy="2946779"/>
          </a:xfrm>
        </p:spPr>
        <p:txBody>
          <a:bodyPr>
            <a:normAutofit/>
          </a:bodyPr>
          <a:lstStyle/>
          <a:p>
            <a:r>
              <a:rPr lang="nl-NL" dirty="0">
                <a:hlinkClick r:id="rId2"/>
              </a:rPr>
              <a:t>www.njordwitsiers.com</a:t>
            </a:r>
            <a:endParaRPr lang="nl-NL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177872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11598</TotalTime>
  <Words>39</Words>
  <Application>Microsoft Office PowerPoint</Application>
  <PresentationFormat>Widescreen</PresentationFormat>
  <Paragraphs>17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Calibri</vt:lpstr>
      <vt:lpstr>Franklin Gothic Book</vt:lpstr>
      <vt:lpstr>Crop</vt:lpstr>
      <vt:lpstr>Portfolio-website</vt:lpstr>
      <vt:lpstr>Indeling</vt:lpstr>
      <vt:lpstr>plan</vt:lpstr>
      <vt:lpstr>Process</vt:lpstr>
      <vt:lpstr>Eind product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Portfolio-website</dc:title>
  <dc:creator>Njord-Romijn Witsiers</dc:creator>
  <cp:lastModifiedBy>Njord-Romijn Witsiers</cp:lastModifiedBy>
  <cp:revision>1</cp:revision>
  <dcterms:created xsi:type="dcterms:W3CDTF">2023-06-19T08:27:03Z</dcterms:created>
  <dcterms:modified xsi:type="dcterms:W3CDTF">2023-06-27T09:45:57Z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